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72" r:id="rId4"/>
    <p:sldId id="262" r:id="rId5"/>
    <p:sldId id="258" r:id="rId6"/>
    <p:sldId id="261" r:id="rId7"/>
    <p:sldId id="260" r:id="rId8"/>
    <p:sldId id="266" r:id="rId9"/>
    <p:sldId id="271" r:id="rId10"/>
    <p:sldId id="259" r:id="rId11"/>
    <p:sldId id="268" r:id="rId12"/>
    <p:sldId id="270" r:id="rId13"/>
    <p:sldId id="267" r:id="rId14"/>
    <p:sldId id="278" r:id="rId15"/>
    <p:sldId id="279" r:id="rId16"/>
    <p:sldId id="273" r:id="rId17"/>
    <p:sldId id="277" r:id="rId18"/>
    <p:sldId id="274" r:id="rId19"/>
    <p:sldId id="276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9" autoAdjust="0"/>
    <p:restoredTop sz="94660"/>
  </p:normalViewPr>
  <p:slideViewPr>
    <p:cSldViewPr>
      <p:cViewPr varScale="1">
        <p:scale>
          <a:sx n="73" d="100"/>
          <a:sy n="73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2AD2-BB5C-4430-A9E4-39B7C16EF5C1}" type="datetimeFigureOut">
              <a:rPr lang="en-US" smtClean="0"/>
              <a:t>7/1/2012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B06E0-114E-4F90-8CFF-BA1CD36961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63EEC4-D864-4B7F-9990-2412232A4755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C47A63-C6AD-4063-97FA-D1BC88620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8077200" cy="167335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Derek Adams</a:t>
            </a:r>
            <a:br>
              <a:rPr lang="en-US" sz="3200" dirty="0" smtClean="0"/>
            </a:br>
            <a:r>
              <a:rPr lang="en-US" sz="3200" dirty="0" smtClean="0"/>
              <a:t>Ashton </a:t>
            </a:r>
            <a:r>
              <a:rPr lang="en-US" sz="3200" dirty="0" err="1" smtClean="0"/>
              <a:t>Brey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Kristopher Carroll</a:t>
            </a:r>
            <a:br>
              <a:rPr lang="en-US" sz="3200" dirty="0" smtClean="0"/>
            </a:br>
            <a:r>
              <a:rPr lang="en-US" sz="3200" dirty="0" smtClean="0"/>
              <a:t>Charles Marsh III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649107" y="0"/>
            <a:ext cx="54980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Socrative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9491" y="1524000"/>
            <a:ext cx="623450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381000" y="1524000"/>
            <a:ext cx="28194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8288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room number is given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2590800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err="1" smtClean="0"/>
              <a:t>Socrative</a:t>
            </a:r>
            <a:r>
              <a:rPr lang="en-US" sz="4400" dirty="0" smtClean="0"/>
              <a:t> gives you many choices of what kind of activity you want to do!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65055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4"/>
          <p:cNvSpPr/>
          <p:nvPr/>
        </p:nvSpPr>
        <p:spPr>
          <a:xfrm rot="20508522">
            <a:off x="1401542" y="2072314"/>
            <a:ext cx="2133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1447800" y="2819400"/>
            <a:ext cx="2133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712459">
            <a:off x="1597984" y="3753893"/>
            <a:ext cx="2133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ular Callout 3"/>
          <p:cNvSpPr/>
          <p:nvPr/>
        </p:nvSpPr>
        <p:spPr>
          <a:xfrm>
            <a:off x="2667000" y="1752600"/>
            <a:ext cx="3200400" cy="2209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1905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access </a:t>
            </a:r>
            <a:r>
              <a:rPr lang="en-US" sz="3200" dirty="0" err="1" smtClean="0"/>
              <a:t>socrative</a:t>
            </a:r>
            <a:r>
              <a:rPr lang="en-US" sz="3200" dirty="0" smtClean="0"/>
              <a:t> </a:t>
            </a:r>
            <a:r>
              <a:rPr lang="en-US" sz="3200" dirty="0" smtClean="0"/>
              <a:t>by either using 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2362201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CC00"/>
                </a:solidFill>
              </a:rPr>
              <a:t>SmartPhone</a:t>
            </a:r>
            <a:endParaRPr lang="en-US" sz="88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18" name="Picture 2" descr="http://images.apple.com/hk/en/support/products/images/iphone-hero-20101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57649"/>
            <a:ext cx="4610100" cy="2800351"/>
          </a:xfrm>
          <a:prstGeom prst="rect">
            <a:avLst/>
          </a:prstGeom>
          <a:noFill/>
        </p:spPr>
      </p:pic>
      <p:pic>
        <p:nvPicPr>
          <p:cNvPr id="34821" name="Picture 5" descr="http://rpad.tv/wp-content/uploads/2010/10/PSP-Android-Phone-Engadget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00200"/>
            <a:ext cx="2711769" cy="2343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514600" y="2438400"/>
            <a:ext cx="18614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OR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0" name="Picture 2" descr="http://www.notebookcheck.net/uploads/tx_jppageteaser/Alienware_M14x_Laptop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630318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209800" y="2667000"/>
            <a:ext cx="43422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Finally!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197535"/>
            <a:ext cx="1676400" cy="1660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>
            <a:off x="3124200" y="2514600"/>
            <a:ext cx="40386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57600" y="2743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Follow these directions!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What is it?</a:t>
            </a:r>
            <a:endParaRPr lang="en-US" sz="6600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loud Callout 7"/>
          <p:cNvSpPr/>
          <p:nvPr/>
        </p:nvSpPr>
        <p:spPr>
          <a:xfrm>
            <a:off x="990600" y="1752600"/>
            <a:ext cx="3352800" cy="2438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2286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</a:t>
            </a:r>
          </a:p>
          <a:p>
            <a:pPr algn="ctr"/>
            <a:r>
              <a:rPr lang="en-US" sz="3600" dirty="0" smtClean="0"/>
              <a:t>WEB-BASED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C:\Users\E-Low\AppData\Local\Microsoft\Windows\Temporary Internet Files\Content.IE5\OLNBDM8F\MC9002819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150815"/>
            <a:ext cx="1802282" cy="1707185"/>
          </a:xfrm>
          <a:prstGeom prst="rect">
            <a:avLst/>
          </a:prstGeom>
          <a:noFill/>
        </p:spPr>
      </p:pic>
      <p:pic>
        <p:nvPicPr>
          <p:cNvPr id="5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581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Callout 5"/>
          <p:cNvSpPr/>
          <p:nvPr/>
        </p:nvSpPr>
        <p:spPr>
          <a:xfrm>
            <a:off x="6629400" y="1524000"/>
            <a:ext cx="2362200" cy="1905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17526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Hopefully resulting in </a:t>
            </a:r>
            <a:endParaRPr lang="en-US" sz="3200" dirty="0"/>
          </a:p>
        </p:txBody>
      </p:sp>
      <p:sp>
        <p:nvSpPr>
          <p:cNvPr id="8" name="Left Arrow 7"/>
          <p:cNvSpPr/>
          <p:nvPr/>
        </p:nvSpPr>
        <p:spPr>
          <a:xfrm rot="18459470">
            <a:off x="3680024" y="3703613"/>
            <a:ext cx="2607561" cy="7605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What is it?</a:t>
            </a:r>
            <a:endParaRPr lang="en-US" sz="6600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0"/>
            <a:ext cx="5084873" cy="309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1066800" y="1828800"/>
            <a:ext cx="3505200" cy="2286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362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FOR!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ular Callout 3"/>
          <p:cNvSpPr/>
          <p:nvPr/>
        </p:nvSpPr>
        <p:spPr>
          <a:xfrm>
            <a:off x="3048000" y="2209800"/>
            <a:ext cx="3124200" cy="1524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Creating Quizzes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85800" y="2362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16363" y="2967335"/>
            <a:ext cx="37112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FIRST!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0" y="1524000"/>
            <a:ext cx="81172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latin typeface="Rockwell Condensed" pitchFamily="18" charset="0"/>
              </a:rPr>
              <a:t>A Teacher must create an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914400" y="1676400"/>
            <a:ext cx="18341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On</a:t>
            </a:r>
            <a:endParaRPr lang="en-US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6324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bloomwebdesign.net/myblog/files/2010/09/Design-Dispicable-Me-Minion-Tut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0612" y="3962400"/>
            <a:ext cx="2923388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057400" y="2667000"/>
            <a:ext cx="37144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THEN!!!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</TotalTime>
  <Words>66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Derek Adams Ashton Brey Kristopher Carroll Charles Marsh III</vt:lpstr>
      <vt:lpstr>What is it?</vt:lpstr>
      <vt:lpstr>What is it?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Derek Adams Ashton Brey Kristopher Carroll Charles Marsh III</dc:title>
  <dc:creator>E-Low</dc:creator>
  <cp:lastModifiedBy>E-Low</cp:lastModifiedBy>
  <cp:revision>18</cp:revision>
  <dcterms:created xsi:type="dcterms:W3CDTF">2012-07-01T22:59:09Z</dcterms:created>
  <dcterms:modified xsi:type="dcterms:W3CDTF">2012-07-02T01:27:22Z</dcterms:modified>
</cp:coreProperties>
</file>