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314F8DF-700F-1A44-9B9A-B285E21D2200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-2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11/21/12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11/21/12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11/21/12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11/21/12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11/21/12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11/21/12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 Biology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Marsh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16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help build a safe classroom environment for students, there will be no toleration of student actions or words that are meant to hurt other students either physically or emotionally.</a:t>
            </a:r>
          </a:p>
          <a:p>
            <a:pPr lvl="1"/>
            <a:r>
              <a:rPr lang="en-US" dirty="0" smtClean="0"/>
              <a:t>Ex. Name calling, bullying, hitting, put-downs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922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or any violation of the rules a student can be subject to the “rule of 25”, the completion of either 25 push-ups, sit-ups, or sentences</a:t>
            </a:r>
            <a:endParaRPr lang="en-US" dirty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35836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95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83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80% Tests</a:t>
            </a:r>
          </a:p>
          <a:p>
            <a:pPr marL="0" indent="0">
              <a:buNone/>
            </a:pPr>
            <a:r>
              <a:rPr lang="en-US" dirty="0" smtClean="0"/>
              <a:t>20% Quizzes and Daily Grades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Make up work responsibility is on the student to come in during tutorials.</a:t>
            </a:r>
          </a:p>
        </p:txBody>
      </p:sp>
    </p:spTree>
    <p:extLst>
      <p:ext uri="{BB962C8B-B14F-4D97-AF65-F5344CB8AC3E}">
        <p14:creationId xmlns:p14="http://schemas.microsoft.com/office/powerpoint/2010/main" val="34620110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30</TotalTime>
  <Words>113</Words>
  <Application>Microsoft Macintosh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Habitat</vt:lpstr>
      <vt:lpstr>9th Grade Biology</vt:lpstr>
      <vt:lpstr>Rules</vt:lpstr>
      <vt:lpstr>Consequences</vt:lpstr>
      <vt:lpstr>Rewards</vt:lpstr>
      <vt:lpstr>Procedures</vt:lpstr>
      <vt:lpstr>Grading Policy</vt:lpstr>
    </vt:vector>
  </TitlesOfParts>
  <Company>ETBU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9th Grade Biology</dc:title>
  <dc:creator>Charles Marsh III</dc:creator>
  <cp:lastModifiedBy>Charles Marsh III</cp:lastModifiedBy>
  <cp:revision>5</cp:revision>
  <dcterms:created xsi:type="dcterms:W3CDTF">2012-11-21T15:55:36Z</dcterms:created>
  <dcterms:modified xsi:type="dcterms:W3CDTF">2012-11-21T16:26:12Z</dcterms:modified>
</cp:coreProperties>
</file>